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0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6E1"/>
    <a:srgbClr val="FFA4A6"/>
    <a:srgbClr val="FFDDF5"/>
    <a:srgbClr val="DAFDFA"/>
    <a:srgbClr val="FFA5A8"/>
    <a:srgbClr val="AFE7E0"/>
    <a:srgbClr val="BAFFF5"/>
    <a:srgbClr val="EDFFF3"/>
    <a:srgbClr val="C4A8C0"/>
    <a:srgbClr val="C425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3"/>
    <p:restoredTop sz="94674"/>
  </p:normalViewPr>
  <p:slideViewPr>
    <p:cSldViewPr snapToGrid="0" snapToObjects="1">
      <p:cViewPr varScale="1">
        <p:scale>
          <a:sx n="100" d="100"/>
          <a:sy n="100" d="100"/>
        </p:scale>
        <p:origin x="163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8E6D-B940-6040-B39F-E6EC5EC19B5A}" type="datetimeFigureOut">
              <a:rPr lang="en-US" smtClean="0"/>
              <a:t>5/24/22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B256-D39B-734D-A6E7-96501D07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39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8E6D-B940-6040-B39F-E6EC5EC19B5A}" type="datetimeFigureOut">
              <a:rPr lang="en-US" smtClean="0"/>
              <a:t>5/24/22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B256-D39B-734D-A6E7-96501D07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86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8E6D-B940-6040-B39F-E6EC5EC19B5A}" type="datetimeFigureOut">
              <a:rPr lang="en-US" smtClean="0"/>
              <a:t>5/24/22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B256-D39B-734D-A6E7-96501D07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9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8E6D-B940-6040-B39F-E6EC5EC19B5A}" type="datetimeFigureOut">
              <a:rPr lang="en-US" smtClean="0"/>
              <a:t>5/24/22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B256-D39B-734D-A6E7-96501D07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48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8E6D-B940-6040-B39F-E6EC5EC19B5A}" type="datetimeFigureOut">
              <a:rPr lang="en-US" smtClean="0"/>
              <a:t>5/24/22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B256-D39B-734D-A6E7-96501D07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144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8E6D-B940-6040-B39F-E6EC5EC19B5A}" type="datetimeFigureOut">
              <a:rPr lang="en-US" smtClean="0"/>
              <a:t>5/24/22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B256-D39B-734D-A6E7-96501D07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8E6D-B940-6040-B39F-E6EC5EC19B5A}" type="datetimeFigureOut">
              <a:rPr lang="en-US" smtClean="0"/>
              <a:t>5/24/22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B256-D39B-734D-A6E7-96501D07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6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8E6D-B940-6040-B39F-E6EC5EC19B5A}" type="datetimeFigureOut">
              <a:rPr lang="en-US" smtClean="0"/>
              <a:t>5/24/22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B256-D39B-734D-A6E7-96501D07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9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8E6D-B940-6040-B39F-E6EC5EC19B5A}" type="datetimeFigureOut">
              <a:rPr lang="en-US" smtClean="0"/>
              <a:t>5/24/22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B256-D39B-734D-A6E7-96501D07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4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8E6D-B940-6040-B39F-E6EC5EC19B5A}" type="datetimeFigureOut">
              <a:rPr lang="en-US" smtClean="0"/>
              <a:t>5/24/22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B256-D39B-734D-A6E7-96501D07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58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8E6D-B940-6040-B39F-E6EC5EC19B5A}" type="datetimeFigureOut">
              <a:rPr lang="en-US" smtClean="0"/>
              <a:t>5/24/22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B256-D39B-734D-A6E7-96501D07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6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88E6D-B940-6040-B39F-E6EC5EC19B5A}" type="datetimeFigureOut">
              <a:rPr lang="en-US" smtClean="0"/>
              <a:t>5/24/22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3B256-D39B-734D-A6E7-96501D07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469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A5A8"/>
            </a:gs>
            <a:gs pos="75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601BE221-C59C-0E48-9F19-373D952FC65E}"/>
              </a:ext>
            </a:extLst>
          </p:cNvPr>
          <p:cNvSpPr txBox="1">
            <a:spLocks/>
          </p:cNvSpPr>
          <p:nvPr/>
        </p:nvSpPr>
        <p:spPr>
          <a:xfrm>
            <a:off x="0" y="666028"/>
            <a:ext cx="6748007" cy="700828"/>
          </a:xfrm>
          <a:prstGeom prst="rect">
            <a:avLst/>
          </a:prstGeom>
        </p:spPr>
        <p:txBody>
          <a:bodyPr vert="horz" lIns="134112" tIns="67056" rIns="134112" bIns="67056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latin typeface="Gabriola" pitchFamily="82" charset="0"/>
              </a:rPr>
              <a:t>Evidence Tracking: </a:t>
            </a:r>
          </a:p>
          <a:p>
            <a:pPr algn="l"/>
            <a:r>
              <a:rPr lang="en-US" sz="2800" dirty="0">
                <a:latin typeface="Gabriola" pitchFamily="82" charset="0"/>
              </a:rPr>
              <a:t>Ways my husband loves me </a:t>
            </a:r>
            <a:r>
              <a:rPr lang="en-US" sz="1200" dirty="0">
                <a:latin typeface="Gabriola" pitchFamily="82" charset="0"/>
              </a:rPr>
              <a:t> (even  if the way he’s loving me is not the way I’d like to be loved)</a:t>
            </a:r>
          </a:p>
          <a:p>
            <a:pPr algn="l"/>
            <a:r>
              <a:rPr lang="en-US" sz="2800" dirty="0">
                <a:latin typeface="Gabriola" pitchFamily="82" charset="0"/>
              </a:rPr>
              <a:t>My Gratitude </a:t>
            </a:r>
            <a:r>
              <a:rPr lang="en-US" sz="1200" dirty="0">
                <a:latin typeface="Gabriola" pitchFamily="82" charset="0"/>
              </a:rPr>
              <a:t>(express your appreciation for what he did for you and add it made me feel so loved/taken care of/special)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F312F8E-2967-D24D-A7A3-020C3615E9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524961"/>
              </p:ext>
            </p:extLst>
          </p:nvPr>
        </p:nvGraphicFramePr>
        <p:xfrm>
          <a:off x="182217" y="1366856"/>
          <a:ext cx="7407966" cy="828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905">
                  <a:extLst>
                    <a:ext uri="{9D8B030D-6E8A-4147-A177-3AD203B41FA5}">
                      <a16:colId xmlns:a16="http://schemas.microsoft.com/office/drawing/2014/main" val="3733721166"/>
                    </a:ext>
                  </a:extLst>
                </a:gridCol>
                <a:gridCol w="3233530">
                  <a:extLst>
                    <a:ext uri="{9D8B030D-6E8A-4147-A177-3AD203B41FA5}">
                      <a16:colId xmlns:a16="http://schemas.microsoft.com/office/drawing/2014/main" val="322098501"/>
                    </a:ext>
                  </a:extLst>
                </a:gridCol>
                <a:gridCol w="3233531">
                  <a:extLst>
                    <a:ext uri="{9D8B030D-6E8A-4147-A177-3AD203B41FA5}">
                      <a16:colId xmlns:a16="http://schemas.microsoft.com/office/drawing/2014/main" val="20732714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Evidence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Gratitude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397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Day 1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840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705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Day 2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816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609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Day 3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74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14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Day 4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97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767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Day 5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432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6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564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815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3353</TotalTime>
  <Words>65</Words>
  <Application>Microsoft Macintosh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Gabriola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Grateful For</dc:title>
  <dc:creator>Microsoft Office User</dc:creator>
  <cp:lastModifiedBy>Microsoft Office User</cp:lastModifiedBy>
  <cp:revision>6</cp:revision>
  <dcterms:created xsi:type="dcterms:W3CDTF">2022-05-25T03:39:12Z</dcterms:created>
  <dcterms:modified xsi:type="dcterms:W3CDTF">2022-05-27T11:32:15Z</dcterms:modified>
</cp:coreProperties>
</file>